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BC137-D2A4-47E7-9C23-7C121BE9A5A5}" type="datetimeFigureOut">
              <a:rPr lang="en-GB" smtClean="0"/>
              <a:t>11/02/2019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12406-1751-4125-8DD2-912AD36FAED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8391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BC137-D2A4-47E7-9C23-7C121BE9A5A5}" type="datetimeFigureOut">
              <a:rPr lang="en-GB" smtClean="0"/>
              <a:t>11/02/2019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12406-1751-4125-8DD2-912AD36FAED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8529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BC137-D2A4-47E7-9C23-7C121BE9A5A5}" type="datetimeFigureOut">
              <a:rPr lang="en-GB" smtClean="0"/>
              <a:t>11/02/2019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12406-1751-4125-8DD2-912AD36FAED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098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BC137-D2A4-47E7-9C23-7C121BE9A5A5}" type="datetimeFigureOut">
              <a:rPr lang="en-GB" smtClean="0"/>
              <a:t>11/02/2019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12406-1751-4125-8DD2-912AD36FAED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3989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BC137-D2A4-47E7-9C23-7C121BE9A5A5}" type="datetimeFigureOut">
              <a:rPr lang="en-GB" smtClean="0"/>
              <a:t>11/02/2019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12406-1751-4125-8DD2-912AD36FAED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2891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BC137-D2A4-47E7-9C23-7C121BE9A5A5}" type="datetimeFigureOut">
              <a:rPr lang="en-GB" smtClean="0"/>
              <a:t>11/02/2019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12406-1751-4125-8DD2-912AD36FAED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5882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BC137-D2A4-47E7-9C23-7C121BE9A5A5}" type="datetimeFigureOut">
              <a:rPr lang="en-GB" smtClean="0"/>
              <a:t>11/02/2019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12406-1751-4125-8DD2-912AD36FAED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9136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BC137-D2A4-47E7-9C23-7C121BE9A5A5}" type="datetimeFigureOut">
              <a:rPr lang="en-GB" smtClean="0"/>
              <a:t>11/02/2019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12406-1751-4125-8DD2-912AD36FAED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2083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BC137-D2A4-47E7-9C23-7C121BE9A5A5}" type="datetimeFigureOut">
              <a:rPr lang="en-GB" smtClean="0"/>
              <a:t>11/02/2019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12406-1751-4125-8DD2-912AD36FAED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6096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BC137-D2A4-47E7-9C23-7C121BE9A5A5}" type="datetimeFigureOut">
              <a:rPr lang="en-GB" smtClean="0"/>
              <a:t>11/02/2019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12406-1751-4125-8DD2-912AD36FAED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7953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BC137-D2A4-47E7-9C23-7C121BE9A5A5}" type="datetimeFigureOut">
              <a:rPr lang="en-GB" smtClean="0"/>
              <a:t>11/02/2019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12406-1751-4125-8DD2-912AD36FAED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9446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BC137-D2A4-47E7-9C23-7C121BE9A5A5}" type="datetimeFigureOut">
              <a:rPr lang="en-GB" smtClean="0"/>
              <a:t>11/02/2019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12406-1751-4125-8DD2-912AD36FAED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5617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youtube.com/watch?v=7PQyant3mCc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hyperlink" Target="http://www.google.com/url?sa=i&amp;rct=j&amp;q=&amp;esrc=s&amp;source=images&amp;cd=&amp;cad=rja&amp;uact=8&amp;ved=2ahUKEwjAzJ2SyLTgAhUJDxQKHaPaC5AQjRx6BAgBEAU&amp;url=http%3A%2F%2Fforum.cyclingnews.com%2Fviewtopic.php%3Ff%3D29%26t%3D30072&amp;psig=AOvVaw0uIIXlyho1kHt22COKOrYt&amp;ust=155000477090031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Bike Brake Technical Details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794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29452"/>
            <a:ext cx="5688632" cy="479480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4121690"/>
            <a:ext cx="5759748" cy="2514730"/>
          </a:xfrm>
          <a:prstGeom prst="rect">
            <a:avLst/>
          </a:prstGeom>
        </p:spPr>
      </p:pic>
      <p:cxnSp>
        <p:nvCxnSpPr>
          <p:cNvPr id="21" name="Curved Connector 20"/>
          <p:cNvCxnSpPr/>
          <p:nvPr/>
        </p:nvCxnSpPr>
        <p:spPr>
          <a:xfrm rot="10800000" flipV="1">
            <a:off x="4509999" y="1340767"/>
            <a:ext cx="1944216" cy="288032"/>
          </a:xfrm>
          <a:prstGeom prst="curvedConnector3">
            <a:avLst>
              <a:gd name="adj1" fmla="val 4944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urved Connector 24"/>
          <p:cNvCxnSpPr/>
          <p:nvPr/>
        </p:nvCxnSpPr>
        <p:spPr>
          <a:xfrm rot="10800000" flipV="1">
            <a:off x="3275858" y="2348880"/>
            <a:ext cx="3096342" cy="72008"/>
          </a:xfrm>
          <a:prstGeom prst="curved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urved Connector 26"/>
          <p:cNvCxnSpPr/>
          <p:nvPr/>
        </p:nvCxnSpPr>
        <p:spPr>
          <a:xfrm rot="10800000" flipV="1">
            <a:off x="1907705" y="3212976"/>
            <a:ext cx="4546511" cy="432048"/>
          </a:xfrm>
          <a:prstGeom prst="curvedConnector3">
            <a:avLst>
              <a:gd name="adj1" fmla="val 32522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454215" y="1156100"/>
            <a:ext cx="1385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Calliper Back</a:t>
            </a:r>
            <a:endParaRPr lang="en-GB" dirty="0"/>
          </a:p>
        </p:txBody>
      </p:sp>
      <p:sp>
        <p:nvSpPr>
          <p:cNvPr id="31" name="TextBox 30"/>
          <p:cNvSpPr txBox="1"/>
          <p:nvPr/>
        </p:nvSpPr>
        <p:spPr>
          <a:xfrm>
            <a:off x="6372200" y="2157521"/>
            <a:ext cx="1825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Rear Calliper Arm</a:t>
            </a:r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6470915" y="3060581"/>
            <a:ext cx="1898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Front Calliper Arm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281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221" y="443101"/>
            <a:ext cx="8186050" cy="6046043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95536" y="260647"/>
            <a:ext cx="1512168" cy="3600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Materials</a:t>
            </a:r>
            <a:endParaRPr lang="en-GB" dirty="0"/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7092280" y="2852936"/>
            <a:ext cx="288032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851920" y="1844824"/>
            <a:ext cx="709326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2987824" y="5157192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7236296" y="3103648"/>
            <a:ext cx="1417975" cy="2153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dirty="0" err="1" smtClean="0"/>
              <a:t>Alluminium</a:t>
            </a:r>
            <a:r>
              <a:rPr lang="en-GB" sz="1000" dirty="0" smtClean="0"/>
              <a:t> /Anodized</a:t>
            </a:r>
            <a:endParaRPr lang="en-GB" sz="1000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2555776" y="3645024"/>
            <a:ext cx="216024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2065276" y="3319013"/>
            <a:ext cx="706524" cy="28934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dirty="0" smtClean="0"/>
              <a:t>Titanium</a:t>
            </a:r>
            <a:endParaRPr lang="en-GB" sz="1000" dirty="0"/>
          </a:p>
        </p:txBody>
      </p:sp>
      <p:cxnSp>
        <p:nvCxnSpPr>
          <p:cNvPr id="25" name="Straight Arrow Connector 24"/>
          <p:cNvCxnSpPr/>
          <p:nvPr/>
        </p:nvCxnSpPr>
        <p:spPr>
          <a:xfrm flipH="1">
            <a:off x="8460432" y="620688"/>
            <a:ext cx="193839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 flipV="1">
            <a:off x="6157246" y="3272607"/>
            <a:ext cx="153018" cy="4625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2433945" y="1629458"/>
            <a:ext cx="1417975" cy="2153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dirty="0" err="1" smtClean="0"/>
              <a:t>Alluminium</a:t>
            </a:r>
            <a:r>
              <a:rPr lang="en-GB" sz="1000" dirty="0" smtClean="0"/>
              <a:t> /Anodized</a:t>
            </a:r>
            <a:endParaRPr lang="en-GB" sz="1000" dirty="0"/>
          </a:p>
        </p:txBody>
      </p:sp>
      <p:sp>
        <p:nvSpPr>
          <p:cNvPr id="33" name="Rectangle 32"/>
          <p:cNvSpPr/>
          <p:nvPr/>
        </p:nvSpPr>
        <p:spPr>
          <a:xfrm>
            <a:off x="3295332" y="5049509"/>
            <a:ext cx="1417975" cy="2153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dirty="0" err="1" smtClean="0"/>
              <a:t>Alluminium</a:t>
            </a:r>
            <a:r>
              <a:rPr lang="en-GB" sz="1000" dirty="0" smtClean="0"/>
              <a:t> /Anodized</a:t>
            </a:r>
            <a:endParaRPr lang="en-GB" sz="1000" dirty="0"/>
          </a:p>
        </p:txBody>
      </p:sp>
      <p:sp>
        <p:nvSpPr>
          <p:cNvPr id="34" name="Rectangle 33"/>
          <p:cNvSpPr/>
          <p:nvPr/>
        </p:nvSpPr>
        <p:spPr>
          <a:xfrm>
            <a:off x="8301009" y="331339"/>
            <a:ext cx="706524" cy="28934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dirty="0" smtClean="0"/>
              <a:t>Titanium</a:t>
            </a:r>
            <a:endParaRPr lang="en-GB" sz="1000" dirty="0"/>
          </a:p>
        </p:txBody>
      </p:sp>
      <p:sp>
        <p:nvSpPr>
          <p:cNvPr id="35" name="Rectangle 34"/>
          <p:cNvSpPr/>
          <p:nvPr/>
        </p:nvSpPr>
        <p:spPr>
          <a:xfrm>
            <a:off x="6221190" y="3789040"/>
            <a:ext cx="645609" cy="2880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dirty="0" smtClean="0"/>
              <a:t>Nylon</a:t>
            </a:r>
            <a:endParaRPr lang="en-GB" sz="1000" dirty="0"/>
          </a:p>
        </p:txBody>
      </p:sp>
      <p:sp>
        <p:nvSpPr>
          <p:cNvPr id="16" name="Rectangle 15"/>
          <p:cNvSpPr/>
          <p:nvPr/>
        </p:nvSpPr>
        <p:spPr>
          <a:xfrm>
            <a:off x="5004048" y="5733256"/>
            <a:ext cx="1656184" cy="2153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dirty="0" smtClean="0"/>
              <a:t>Polyurethane  Compound</a:t>
            </a:r>
            <a:endParaRPr lang="en-GB" sz="1000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5832140" y="5264875"/>
            <a:ext cx="612068" cy="3243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 flipV="1">
            <a:off x="5580112" y="4509120"/>
            <a:ext cx="252028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5740820" y="823306"/>
            <a:ext cx="960741" cy="2153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dirty="0" smtClean="0"/>
              <a:t>Polypropylene</a:t>
            </a:r>
            <a:endParaRPr lang="en-GB" sz="1000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6138174" y="1038672"/>
            <a:ext cx="630070" cy="8061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5148064" y="1038672"/>
            <a:ext cx="558062" cy="230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8204089" y="1737141"/>
            <a:ext cx="706524" cy="3957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dirty="0" smtClean="0"/>
              <a:t>Stainless Steel</a:t>
            </a:r>
            <a:endParaRPr lang="en-GB" sz="1000" dirty="0"/>
          </a:p>
        </p:txBody>
      </p:sp>
      <p:cxnSp>
        <p:nvCxnSpPr>
          <p:cNvPr id="26" name="Straight Arrow Connector 25"/>
          <p:cNvCxnSpPr/>
          <p:nvPr/>
        </p:nvCxnSpPr>
        <p:spPr>
          <a:xfrm flipH="1" flipV="1">
            <a:off x="8100392" y="1556792"/>
            <a:ext cx="200617" cy="1803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6853961" y="419909"/>
            <a:ext cx="960741" cy="2153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dirty="0" smtClean="0"/>
              <a:t>Spring Steel</a:t>
            </a:r>
            <a:endParaRPr lang="en-GB" sz="1000" dirty="0"/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7334331" y="692696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1667820" y="6273778"/>
            <a:ext cx="887956" cy="2153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dirty="0" err="1" smtClean="0"/>
              <a:t>Alluminium</a:t>
            </a:r>
            <a:r>
              <a:rPr lang="en-GB" sz="1000" dirty="0" smtClean="0"/>
              <a:t> </a:t>
            </a:r>
            <a:endParaRPr lang="en-GB" sz="1000" dirty="0"/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2195736" y="5733256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5262148" y="1737141"/>
            <a:ext cx="887956" cy="2153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dirty="0" err="1" smtClean="0"/>
              <a:t>Alluminium</a:t>
            </a:r>
            <a:r>
              <a:rPr lang="en-GB" sz="1000" dirty="0" smtClean="0"/>
              <a:t> </a:t>
            </a:r>
            <a:endParaRPr lang="en-GB" sz="1000" dirty="0"/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5832140" y="1988840"/>
            <a:ext cx="108012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2789670" y="2259363"/>
            <a:ext cx="706524" cy="3957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dirty="0" smtClean="0"/>
              <a:t>Stainless Steel</a:t>
            </a:r>
            <a:endParaRPr lang="en-GB" sz="1000" dirty="0"/>
          </a:p>
        </p:txBody>
      </p:sp>
      <p:cxnSp>
        <p:nvCxnSpPr>
          <p:cNvPr id="46" name="Straight Arrow Connector 45"/>
          <p:cNvCxnSpPr/>
          <p:nvPr/>
        </p:nvCxnSpPr>
        <p:spPr>
          <a:xfrm>
            <a:off x="3496194" y="2708920"/>
            <a:ext cx="211710" cy="2520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3496194" y="2457220"/>
            <a:ext cx="643758" cy="7641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251520" y="5193525"/>
            <a:ext cx="706524" cy="3957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dirty="0" smtClean="0"/>
              <a:t>Stainless Steel</a:t>
            </a:r>
            <a:endParaRPr lang="en-GB" sz="1000" dirty="0"/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604782" y="5715089"/>
            <a:ext cx="78786" cy="37820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827584" y="5589240"/>
            <a:ext cx="324036" cy="2516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3836331" y="5895438"/>
            <a:ext cx="706524" cy="3957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dirty="0" smtClean="0"/>
              <a:t>Stainless Steel</a:t>
            </a:r>
            <a:endParaRPr lang="en-GB" sz="1000" dirty="0"/>
          </a:p>
        </p:txBody>
      </p:sp>
      <p:cxnSp>
        <p:nvCxnSpPr>
          <p:cNvPr id="62" name="Straight Arrow Connector 61"/>
          <p:cNvCxnSpPr/>
          <p:nvPr/>
        </p:nvCxnSpPr>
        <p:spPr>
          <a:xfrm flipH="1">
            <a:off x="3496194" y="6273778"/>
            <a:ext cx="21171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H="1">
            <a:off x="3142932" y="5949280"/>
            <a:ext cx="5649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flipH="1">
            <a:off x="7380312" y="1988840"/>
            <a:ext cx="72008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V="1">
            <a:off x="604782" y="3933056"/>
            <a:ext cx="546838" cy="11164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tangle 73"/>
          <p:cNvSpPr/>
          <p:nvPr/>
        </p:nvSpPr>
        <p:spPr>
          <a:xfrm>
            <a:off x="757182" y="2565233"/>
            <a:ext cx="706524" cy="3957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dirty="0" smtClean="0"/>
              <a:t>BZP Steel</a:t>
            </a:r>
            <a:endParaRPr lang="en-GB" sz="1000" dirty="0"/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1463706" y="2960948"/>
            <a:ext cx="155966" cy="9721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ctangle 81"/>
          <p:cNvSpPr/>
          <p:nvPr/>
        </p:nvSpPr>
        <p:spPr>
          <a:xfrm>
            <a:off x="6876342" y="3392809"/>
            <a:ext cx="706524" cy="3957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dirty="0" smtClean="0"/>
              <a:t>BZP Steel</a:t>
            </a:r>
            <a:endParaRPr lang="en-GB" sz="1000" dirty="0"/>
          </a:p>
        </p:txBody>
      </p:sp>
      <p:cxnSp>
        <p:nvCxnSpPr>
          <p:cNvPr id="84" name="Straight Arrow Connector 83"/>
          <p:cNvCxnSpPr/>
          <p:nvPr/>
        </p:nvCxnSpPr>
        <p:spPr>
          <a:xfrm flipH="1" flipV="1">
            <a:off x="6606226" y="2782147"/>
            <a:ext cx="324036" cy="5027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 flipH="1" flipV="1">
            <a:off x="5746425" y="2890818"/>
            <a:ext cx="955136" cy="1064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476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260647"/>
            <a:ext cx="1512168" cy="3600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Useful Links</a:t>
            </a:r>
            <a:endParaRPr lang="en-GB" dirty="0"/>
          </a:p>
        </p:txBody>
      </p:sp>
      <p:sp>
        <p:nvSpPr>
          <p:cNvPr id="36" name="TextBox 35"/>
          <p:cNvSpPr txBox="1"/>
          <p:nvPr/>
        </p:nvSpPr>
        <p:spPr>
          <a:xfrm>
            <a:off x="395536" y="914236"/>
            <a:ext cx="81369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https://www.phoenixspecialty.com/resources/blog/why-is-aluminum-a-great-choice-for-washers</a:t>
            </a:r>
            <a:endParaRPr lang="en-GB" sz="1200" dirty="0"/>
          </a:p>
        </p:txBody>
      </p:sp>
      <p:sp>
        <p:nvSpPr>
          <p:cNvPr id="37" name="Rectangle 36"/>
          <p:cNvSpPr/>
          <p:nvPr/>
        </p:nvSpPr>
        <p:spPr>
          <a:xfrm>
            <a:off x="395536" y="1354913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1200" dirty="0" smtClean="0"/>
              <a:t>http://www.igmarston.com/why-non-metallic-washers/</a:t>
            </a:r>
            <a:endParaRPr lang="en-GB" sz="1200" dirty="0"/>
          </a:p>
        </p:txBody>
      </p:sp>
      <p:sp>
        <p:nvSpPr>
          <p:cNvPr id="38" name="Rectangle 37"/>
          <p:cNvSpPr/>
          <p:nvPr/>
        </p:nvSpPr>
        <p:spPr>
          <a:xfrm>
            <a:off x="395536" y="1772816"/>
            <a:ext cx="748883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 smtClean="0">
                <a:hlinkClick r:id="rId2"/>
              </a:rPr>
              <a:t>https://www.youtube.com/watch?v=7PQyant3mCc</a:t>
            </a:r>
            <a:r>
              <a:rPr lang="en-GB" sz="1200" dirty="0" smtClean="0"/>
              <a:t>        (Cold Forming of Screws – Upsetting)</a:t>
            </a:r>
            <a:endParaRPr lang="en-GB" sz="1200" dirty="0"/>
          </a:p>
        </p:txBody>
      </p:sp>
      <p:sp>
        <p:nvSpPr>
          <p:cNvPr id="3" name="Rectangle 2"/>
          <p:cNvSpPr/>
          <p:nvPr/>
        </p:nvSpPr>
        <p:spPr>
          <a:xfrm>
            <a:off x="383494" y="2276872"/>
            <a:ext cx="778890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/>
              <a:t>https://www.diecastingdesign.org/forged-metals</a:t>
            </a:r>
          </a:p>
        </p:txBody>
      </p:sp>
      <p:pic>
        <p:nvPicPr>
          <p:cNvPr id="1026" name="Picture 2" descr="Brake Caliper Descriptiv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664" y="3068960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elated imag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630809"/>
            <a:ext cx="3810000" cy="3295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6286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2611</TotalTime>
  <Words>67</Words>
  <Application>Microsoft Office PowerPoint</Application>
  <PresentationFormat>On-screen Show (4:3)</PresentationFormat>
  <Paragraphs>27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Bike Brake Technical Details</vt:lpstr>
      <vt:lpstr>PowerPoint Presentation</vt:lpstr>
      <vt:lpstr>PowerPoint Presentation</vt:lpstr>
      <vt:lpstr>PowerPoint Presentation</vt:lpstr>
    </vt:vector>
  </TitlesOfParts>
  <Company>Trinity High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Bike Brake Technical Details</dc:title>
  <dc:creator>Anthony Halliday</dc:creator>
  <cp:lastModifiedBy>Anthony Halliday</cp:lastModifiedBy>
  <cp:revision>16</cp:revision>
  <dcterms:created xsi:type="dcterms:W3CDTF">2018-02-26T14:23:40Z</dcterms:created>
  <dcterms:modified xsi:type="dcterms:W3CDTF">2019-02-11T23:40:14Z</dcterms:modified>
</cp:coreProperties>
</file>