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79" r:id="rId5"/>
    <p:sldId id="262" r:id="rId6"/>
    <p:sldId id="280" r:id="rId7"/>
    <p:sldId id="264" r:id="rId8"/>
    <p:sldId id="276" r:id="rId9"/>
    <p:sldId id="277" r:id="rId10"/>
    <p:sldId id="278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020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3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 – KS5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432367" y="263115"/>
            <a:ext cx="1175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Use the ranking and filtering tools to narrow down your university searches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C8221-E81B-444E-AB91-0FE00299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8" y="1752600"/>
            <a:ext cx="11744325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BD03E5-34E4-4C84-B506-C998E590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57" y="3860427"/>
            <a:ext cx="10121611" cy="2274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0EA305-36FE-4921-8359-B0E92112DE7A}"/>
              </a:ext>
            </a:extLst>
          </p:cNvPr>
          <p:cNvSpPr/>
          <p:nvPr/>
        </p:nvSpPr>
        <p:spPr>
          <a:xfrm>
            <a:off x="303350" y="1820773"/>
            <a:ext cx="697528" cy="31231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4E337-EC4B-4A87-B791-CB46353254D2}"/>
              </a:ext>
            </a:extLst>
          </p:cNvPr>
          <p:cNvSpPr/>
          <p:nvPr/>
        </p:nvSpPr>
        <p:spPr>
          <a:xfrm>
            <a:off x="1619616" y="3825633"/>
            <a:ext cx="875105" cy="30335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748796"/>
            <a:ext cx="5143182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Updated every 24 hours, use </a:t>
            </a:r>
            <a:r>
              <a:rPr lang="en-US" sz="2400" dirty="0" err="1">
                <a:latin typeface="Open sans" panose="020B0606030504020204"/>
              </a:rPr>
              <a:t>Unifrog</a:t>
            </a:r>
            <a:r>
              <a:rPr lang="en-US" sz="2400" dirty="0">
                <a:latin typeface="Open sans" panose="020B0606030504020204"/>
              </a:rPr>
              <a:t> to find Apprenticeships which interest you. </a:t>
            </a:r>
            <a:r>
              <a:rPr lang="en-GB" sz="24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3 levels of Apprenticeships available; choose the level that works for you with the qualifications you already have and what you want your next step to be.</a:t>
            </a: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399134"/>
            <a:ext cx="3746378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8" y="1690688"/>
            <a:ext cx="6918664" cy="4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64815" y="1990464"/>
            <a:ext cx="442912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55940" y="1253390"/>
            <a:ext cx="11680120" cy="53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what subjects you would be interested in studying Post 18 and how these choices can lead to different career paths and further education.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Discover and sign up to online courses in areas that you’re interested in.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Support in writing a CV and Cover Letter.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Record key activities and achievements to use in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438056"/>
            <a:ext cx="6607022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 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224665"/>
            <a:ext cx="3241798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When you sign in for the first time, you will use a Form Code which will link you with your Form Tutor.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777195"/>
            <a:ext cx="3228975" cy="224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Enter your form code and use an email address that you access frequently.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269052"/>
            <a:ext cx="3244696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forget your password, hit the link to reset 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AB517-6AC5-4507-A3C1-EB584A3C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342473"/>
            <a:ext cx="7747079" cy="53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help you make decisions </a:t>
            </a: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what you want to study and what career path you choose to take.</a:t>
            </a:r>
          </a:p>
          <a:p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8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It will help select the university or apprenticeship that’s right for you.</a:t>
            </a:r>
          </a:p>
          <a:p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  <a:endParaRPr lang="en-GB" sz="8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723" y="1680403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489967"/>
            <a:ext cx="5925363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817" y="2216427"/>
            <a:ext cx="4729370" cy="306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0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438056"/>
            <a:ext cx="5814875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16DF4-64F7-4DE8-AC5D-66CFDCA8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3" y="1676587"/>
            <a:ext cx="10986754" cy="45421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8633-9D86-4BFB-91FC-5E184693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13958"/>
            <a:ext cx="2228850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16929-4DE9-44C6-AF97-9E620FFF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37" y="2135357"/>
            <a:ext cx="220648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715055"/>
            <a:ext cx="408798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Exploring pathways </a:t>
            </a:r>
            <a:r>
              <a:rPr lang="en-US" sz="2400" dirty="0">
                <a:latin typeface="Open Sans"/>
              </a:rPr>
              <a:t>section to research the career pathways and subject fields that lie beyond school or college and understand how to access them.</a:t>
            </a:r>
            <a:endParaRPr lang="en-GB" sz="2400" dirty="0">
              <a:latin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8" b="5098"/>
          <a:stretch/>
        </p:blipFill>
        <p:spPr>
          <a:xfrm>
            <a:off x="5499898" y="1591297"/>
            <a:ext cx="5896804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31630" y="2097606"/>
            <a:ext cx="4261283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Searching for opportunities </a:t>
            </a:r>
            <a:r>
              <a:rPr lang="en-US" sz="2400" dirty="0">
                <a:latin typeface="Open Sans"/>
              </a:rPr>
              <a:t>section to compare universities, degree options, apprenticeships and college courses.</a:t>
            </a:r>
            <a:endParaRPr lang="en-GB" sz="24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 b="4951"/>
          <a:stretch/>
        </p:blipFill>
        <p:spPr>
          <a:xfrm>
            <a:off x="5124542" y="1778159"/>
            <a:ext cx="6762750" cy="4382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40B05-6F35-4F3D-8A6B-1D582A837DE5}"/>
              </a:ext>
            </a:extLst>
          </p:cNvPr>
          <p:cNvSpPr/>
          <p:nvPr/>
        </p:nvSpPr>
        <p:spPr>
          <a:xfrm>
            <a:off x="5486400" y="6161104"/>
            <a:ext cx="2723322" cy="398722"/>
          </a:xfrm>
          <a:prstGeom prst="rect">
            <a:avLst/>
          </a:prstGeom>
          <a:solidFill>
            <a:srgbClr val="16DD36"/>
          </a:solidFill>
          <a:ln>
            <a:solidFill>
              <a:srgbClr val="16D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010B1-1E72-42A1-93F8-A8E6083081DC}"/>
              </a:ext>
            </a:extLst>
          </p:cNvPr>
          <p:cNvSpPr/>
          <p:nvPr/>
        </p:nvSpPr>
        <p:spPr>
          <a:xfrm>
            <a:off x="5351152" y="1878496"/>
            <a:ext cx="3107048" cy="489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2931-1672-4893-B75D-B57AAC33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73" y="1588381"/>
            <a:ext cx="2924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873189"/>
            <a:ext cx="373875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4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2700" b="995"/>
          <a:stretch/>
        </p:blipFill>
        <p:spPr>
          <a:xfrm>
            <a:off x="4545320" y="1873189"/>
            <a:ext cx="7426789" cy="38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Building applications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05A75-7B85-48B4-92D1-899177F6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51" y="1594779"/>
            <a:ext cx="2477593" cy="50069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8288D-533A-4FC7-A68B-EACDAC64ED16}"/>
              </a:ext>
            </a:extLst>
          </p:cNvPr>
          <p:cNvCxnSpPr>
            <a:cxnSpLocks/>
          </p:cNvCxnSpPr>
          <p:nvPr/>
        </p:nvCxnSpPr>
        <p:spPr>
          <a:xfrm>
            <a:off x="6175513" y="1733596"/>
            <a:ext cx="0" cy="4760953"/>
          </a:xfrm>
          <a:prstGeom prst="line">
            <a:avLst/>
          </a:prstGeom>
          <a:ln w="28575">
            <a:solidFill>
              <a:srgbClr val="33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00CEF-948F-4922-869B-6BF287858F6C}"/>
              </a:ext>
            </a:extLst>
          </p:cNvPr>
          <p:cNvSpPr txBox="1"/>
          <p:nvPr/>
        </p:nvSpPr>
        <p:spPr>
          <a:xfrm>
            <a:off x="427394" y="1733596"/>
            <a:ext cx="5340980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build successful applications.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Enables your teachers to give you fast feedback.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manage the key parts of your application materials.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15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to find the best university courses for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58CF-EC9C-4962-97E8-65394A0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91" y="1514781"/>
            <a:ext cx="5107656" cy="122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8529F-1E9D-4C27-8E0A-7A0D837F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23" y="2743534"/>
            <a:ext cx="7415554" cy="3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625</Words>
  <Application>Microsoft Office PowerPoint</Application>
  <PresentationFormat>Widescreen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Open sans</vt:lpstr>
      <vt:lpstr>Calibri Light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Jamie MacFarlane</cp:lastModifiedBy>
  <cp:revision>42</cp:revision>
  <dcterms:created xsi:type="dcterms:W3CDTF">2019-01-08T10:34:32Z</dcterms:created>
  <dcterms:modified xsi:type="dcterms:W3CDTF">2019-09-30T09:12:29Z</dcterms:modified>
</cp:coreProperties>
</file>