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90" r:id="rId2"/>
    <p:sldId id="299" r:id="rId3"/>
    <p:sldId id="289" r:id="rId4"/>
    <p:sldId id="288"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216" autoAdjust="0"/>
    <p:restoredTop sz="86430"/>
  </p:normalViewPr>
  <p:slideViewPr>
    <p:cSldViewPr snapToGrid="0" showGuides="1">
      <p:cViewPr varScale="1">
        <p:scale>
          <a:sx n="55" d="100"/>
          <a:sy n="55" d="100"/>
        </p:scale>
        <p:origin x="1928" y="208"/>
      </p:cViewPr>
      <p:guideLst>
        <p:guide orient="horz" pos="3120"/>
        <p:guide pos="2160"/>
      </p:guideLst>
    </p:cSldViewPr>
  </p:slideViewPr>
  <p:outlineViewPr>
    <p:cViewPr>
      <p:scale>
        <a:sx n="33" d="100"/>
        <a:sy n="33" d="100"/>
      </p:scale>
      <p:origin x="0" y="-8224"/>
    </p:cViewPr>
  </p:outlineViewPr>
  <p:notesTextViewPr>
    <p:cViewPr>
      <p:scale>
        <a:sx n="1" d="1"/>
        <a:sy n="1" d="1"/>
      </p:scale>
      <p:origin x="0" y="0"/>
    </p:cViewPr>
  </p:notesTextViewPr>
  <p:sorterViewPr>
    <p:cViewPr>
      <p:scale>
        <a:sx n="100" d="100"/>
        <a:sy n="100" d="100"/>
      </p:scale>
      <p:origin x="0" y="-7422"/>
    </p:cViewPr>
  </p:sorterViewPr>
  <p:notesViewPr>
    <p:cSldViewPr snapToGrid="0">
      <p:cViewPr varScale="1">
        <p:scale>
          <a:sx n="71" d="100"/>
          <a:sy n="71" d="100"/>
        </p:scale>
        <p:origin x="35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1834EA-E248-444D-BF49-FC6D552255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104A05D-91F6-BC4A-A60E-D4B77DE275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54DCF-1883-2C45-A716-82FD6D984500}" type="datetimeFigureOut">
              <a:rPr lang="en-GB" smtClean="0"/>
              <a:t>05/07/2020</a:t>
            </a:fld>
            <a:endParaRPr lang="en-GB"/>
          </a:p>
        </p:txBody>
      </p:sp>
      <p:sp>
        <p:nvSpPr>
          <p:cNvPr id="4" name="Footer Placeholder 3">
            <a:extLst>
              <a:ext uri="{FF2B5EF4-FFF2-40B4-BE49-F238E27FC236}">
                <a16:creationId xmlns:a16="http://schemas.microsoft.com/office/drawing/2014/main" id="{88708EB5-7C42-774D-942C-AA9BB534D4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4B4903C-496C-354A-A6D1-7F1AF2F450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9E3871-29B3-7747-9FDD-E33C0F704911}" type="slidenum">
              <a:rPr lang="en-GB" smtClean="0"/>
              <a:t>‹#›</a:t>
            </a:fld>
            <a:endParaRPr lang="en-GB"/>
          </a:p>
        </p:txBody>
      </p:sp>
    </p:spTree>
    <p:extLst>
      <p:ext uri="{BB962C8B-B14F-4D97-AF65-F5344CB8AC3E}">
        <p14:creationId xmlns:p14="http://schemas.microsoft.com/office/powerpoint/2010/main" val="280284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05/07/2020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47927-748E-47FB-931B-3DECA6CCC319}" type="slidenum">
              <a:rPr lang="en-GB" smtClean="0"/>
              <a:t>1</a:t>
            </a:fld>
            <a:endParaRPr lang="en-GB"/>
          </a:p>
        </p:txBody>
      </p:sp>
    </p:spTree>
    <p:extLst>
      <p:ext uri="{BB962C8B-B14F-4D97-AF65-F5344CB8AC3E}">
        <p14:creationId xmlns:p14="http://schemas.microsoft.com/office/powerpoint/2010/main" val="10898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47927-748E-47FB-931B-3DECA6CCC319}" type="slidenum">
              <a:rPr lang="en-GB" smtClean="0"/>
              <a:t>2</a:t>
            </a:fld>
            <a:endParaRPr lang="en-GB"/>
          </a:p>
        </p:txBody>
      </p:sp>
    </p:spTree>
    <p:extLst>
      <p:ext uri="{BB962C8B-B14F-4D97-AF65-F5344CB8AC3E}">
        <p14:creationId xmlns:p14="http://schemas.microsoft.com/office/powerpoint/2010/main" val="212325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47927-748E-47FB-931B-3DECA6CCC319}" type="slidenum">
              <a:rPr lang="en-GB" smtClean="0"/>
              <a:t>3</a:t>
            </a:fld>
            <a:endParaRPr lang="en-GB"/>
          </a:p>
        </p:txBody>
      </p:sp>
    </p:spTree>
    <p:extLst>
      <p:ext uri="{BB962C8B-B14F-4D97-AF65-F5344CB8AC3E}">
        <p14:creationId xmlns:p14="http://schemas.microsoft.com/office/powerpoint/2010/main" val="250306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05/07/2020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05/07/2020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05/07/2020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05/07/2020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en.wikipedia.org/wiki/File:BBC_iPlayer_logo.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brewminate.com/media-and-cultu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4.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x2 Films </a:t>
            </a:r>
          </a:p>
          <a:p>
            <a:pPr marL="0" indent="0">
              <a:buNone/>
            </a:pPr>
            <a:r>
              <a:rPr lang="en-GB" dirty="0"/>
              <a:t>➢ x1 Book </a:t>
            </a:r>
          </a:p>
          <a:p>
            <a:pPr marL="0" indent="0">
              <a:buNone/>
            </a:pPr>
            <a:r>
              <a:rPr lang="en-GB" dirty="0"/>
              <a:t>➢ x2 Documentaries </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id="{9BD6D855-78FE-4DD2-BD09-AFABFC226AA9}"/>
              </a:ext>
            </a:extLst>
          </p:cNvPr>
          <p:cNvPicPr>
            <a:picLocks noChangeAspect="1"/>
          </p:cNvPicPr>
          <p:nvPr/>
        </p:nvPicPr>
        <p:blipFill rotWithShape="1">
          <a:blip r:embed="rId5"/>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id="{4323C3DA-5D3F-4017-A3D6-EA5F5723FD6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F7BC221-E577-4FCA-B8D5-DB6A5BAB57B9}"/>
              </a:ext>
            </a:extLst>
          </p:cNvPr>
          <p:cNvPicPr>
            <a:picLocks noChangeAspect="1"/>
          </p:cNvPicPr>
          <p:nvPr/>
        </p:nvPicPr>
        <p:blipFill rotWithShape="1">
          <a:blip r:embed="rId5"/>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1</a:t>
            </a:fld>
            <a:endParaRPr lang="en-GB"/>
          </a:p>
        </p:txBody>
      </p:sp>
    </p:spTree>
    <p:extLst>
      <p:ext uri="{BB962C8B-B14F-4D97-AF65-F5344CB8AC3E}">
        <p14:creationId xmlns:p14="http://schemas.microsoft.com/office/powerpoint/2010/main" val="75742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87367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415630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3263474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BB05A262ED2478332B67EA3B3713B" ma:contentTypeVersion="12" ma:contentTypeDescription="Create a new document." ma:contentTypeScope="" ma:versionID="8d73d1034a36929bc6377a66ce314fb2">
  <xsd:schema xmlns:xsd="http://www.w3.org/2001/XMLSchema" xmlns:xs="http://www.w3.org/2001/XMLSchema" xmlns:p="http://schemas.microsoft.com/office/2006/metadata/properties" xmlns:ns2="4da97888-80c8-47ed-8945-9822b6866dd3" xmlns:ns3="bde16008-2e04-418d-ac5b-4b2fc04093c8" targetNamespace="http://schemas.microsoft.com/office/2006/metadata/properties" ma:root="true" ma:fieldsID="e9e4df5e3de9f43f654d21664d16c675" ns2:_="" ns3:_="">
    <xsd:import namespace="4da97888-80c8-47ed-8945-9822b6866dd3"/>
    <xsd:import namespace="bde16008-2e04-418d-ac5b-4b2fc04093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97888-80c8-47ed-8945-9822b686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16008-2e04-418d-ac5b-4b2fc04093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803138-F635-4DFE-AC0A-49D3ACA32AC4}"/>
</file>

<file path=customXml/itemProps2.xml><?xml version="1.0" encoding="utf-8"?>
<ds:datastoreItem xmlns:ds="http://schemas.openxmlformats.org/officeDocument/2006/customXml" ds:itemID="{3BD08AEB-3244-4DB6-8E74-778386C8707E}"/>
</file>

<file path=customXml/itemProps3.xml><?xml version="1.0" encoding="utf-8"?>
<ds:datastoreItem xmlns:ds="http://schemas.openxmlformats.org/officeDocument/2006/customXml" ds:itemID="{B4664DFD-7423-4550-8FED-BC0C01257638}"/>
</file>

<file path=docProps/app.xml><?xml version="1.0" encoding="utf-8"?>
<Properties xmlns="http://schemas.openxmlformats.org/officeDocument/2006/extended-properties" xmlns:vt="http://schemas.openxmlformats.org/officeDocument/2006/docPropsVTypes">
  <Template>Office Theme</Template>
  <TotalTime>1290</TotalTime>
  <Words>449</Words>
  <Application>Microsoft Macintosh PowerPoint</Application>
  <PresentationFormat>A4 Paper (210x297 mm)</PresentationFormat>
  <Paragraphs>71</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Calibri Light</vt:lpstr>
      <vt:lpstr>Office Theme</vt:lpstr>
      <vt:lpstr>Health and Social Care in the Media</vt:lpstr>
      <vt:lpstr>PowerPoint Presentation</vt:lpstr>
      <vt:lpstr>Beyond</vt:lpstr>
      <vt:lpstr>Beyond</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Nicola Hladky</cp:lastModifiedBy>
  <cp:revision>114</cp:revision>
  <dcterms:created xsi:type="dcterms:W3CDTF">2020-03-22T16:46:05Z</dcterms:created>
  <dcterms:modified xsi:type="dcterms:W3CDTF">2020-07-05T19:17:22Z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0x010100FF1BB05A262ED2478332B67EA3B3713B</vt:lpwstr>
  </property>
</Properties>
</file>